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0" d="100"/>
          <a:sy n="60" d="100"/>
        </p:scale>
        <p:origin x="-19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3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3455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12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1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674243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4137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2872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055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951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592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52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8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663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791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487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87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01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compromise again!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three-fifths compromise</a:t>
            </a:r>
          </a:p>
          <a:p>
            <a:pPr lvl="1"/>
            <a:r>
              <a:rPr lang="en-US" sz="2000" dirty="0" smtClean="0"/>
              <a:t>Slaves would be counted as part of the population</a:t>
            </a:r>
          </a:p>
          <a:p>
            <a:pPr lvl="1"/>
            <a:r>
              <a:rPr lang="en-US" sz="2000" dirty="0" smtClean="0"/>
              <a:t>But only 3/5 of the number would count </a:t>
            </a:r>
          </a:p>
          <a:p>
            <a:pPr lvl="1"/>
            <a:r>
              <a:rPr lang="en-US" sz="2000" dirty="0" smtClean="0"/>
              <a:t>For example: if a state had 500 slaves, only 300 would be counted </a:t>
            </a:r>
          </a:p>
          <a:p>
            <a:pPr lvl="1"/>
            <a:r>
              <a:rPr lang="en-US" sz="2000" dirty="0" smtClean="0"/>
              <a:t>Congress would take NO action about the slave trade for 20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42655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Starts with a </a:t>
            </a:r>
            <a:r>
              <a:rPr lang="en-US" sz="2400" u="sng" dirty="0" smtClean="0"/>
              <a:t>Preamble </a:t>
            </a:r>
            <a:r>
              <a:rPr lang="en-US" sz="2400" dirty="0" smtClean="0"/>
              <a:t>or introduction </a:t>
            </a:r>
            <a:endParaRPr lang="en-US" sz="2400" dirty="0"/>
          </a:p>
          <a:p>
            <a:r>
              <a:rPr lang="en-US" sz="2400" dirty="0" smtClean="0"/>
              <a:t>The Preamble set out the Constitution’s goals</a:t>
            </a:r>
          </a:p>
          <a:p>
            <a:pPr lvl="1"/>
            <a:r>
              <a:rPr lang="en-US" sz="2200" dirty="0" smtClean="0"/>
              <a:t>Establish justice</a:t>
            </a:r>
          </a:p>
          <a:p>
            <a:pPr lvl="1"/>
            <a:r>
              <a:rPr lang="en-US" sz="2200" dirty="0" smtClean="0"/>
              <a:t>Ensure peace</a:t>
            </a:r>
          </a:p>
          <a:p>
            <a:pPr lvl="1"/>
            <a:r>
              <a:rPr lang="en-US" sz="2200" dirty="0" smtClean="0"/>
              <a:t>Defend our nation</a:t>
            </a:r>
          </a:p>
          <a:p>
            <a:pPr lvl="1"/>
            <a:r>
              <a:rPr lang="en-US" sz="2200" dirty="0" smtClean="0"/>
              <a:t>Protect the peoples well-being and liberty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4727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preamble….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Tells about the power the National government has</a:t>
            </a:r>
          </a:p>
          <a:p>
            <a:pPr lvl="1"/>
            <a:r>
              <a:rPr lang="en-US" sz="2200" dirty="0" smtClean="0"/>
              <a:t>Making money</a:t>
            </a:r>
          </a:p>
          <a:p>
            <a:pPr lvl="1"/>
            <a:r>
              <a:rPr lang="en-US" sz="2200" dirty="0" smtClean="0"/>
              <a:t>Trading with other countries 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Reserved powers- powers left for the states to decided</a:t>
            </a:r>
          </a:p>
          <a:p>
            <a:pPr lvl="2"/>
            <a:r>
              <a:rPr lang="en-US" sz="2000" dirty="0" smtClean="0"/>
              <a:t>Education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7946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Government- 3 branches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Congress is the legislative branch. They make laws</a:t>
            </a:r>
          </a:p>
          <a:p>
            <a:r>
              <a:rPr lang="en-US" sz="2400" dirty="0" smtClean="0"/>
              <a:t>Executive branch- practice the laws and makes sure people obey the laws. The president is the head of this branch </a:t>
            </a:r>
          </a:p>
          <a:p>
            <a:r>
              <a:rPr lang="en-US" sz="2400" dirty="0" smtClean="0"/>
              <a:t>Judicial branch- sees that the laws are interpreted according to the constitution. The supreme Court is the head of this branch. </a:t>
            </a:r>
          </a:p>
        </p:txBody>
      </p:sp>
    </p:spTree>
    <p:extLst>
      <p:ext uri="{BB962C8B-B14F-4D97-AF65-F5344CB8AC3E}">
        <p14:creationId xmlns:p14="http://schemas.microsoft.com/office/powerpoint/2010/main" xmlns="" val="17616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September 17, 1787 39 delegates signed the constitution </a:t>
            </a:r>
          </a:p>
          <a:p>
            <a:r>
              <a:rPr lang="en-US" sz="2400" dirty="0" smtClean="0"/>
              <a:t>It was then sent to the states for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545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may 1787, 55 representatives, or </a:t>
            </a:r>
            <a:r>
              <a:rPr lang="en-US" sz="2400" u="sng" dirty="0" smtClean="0"/>
              <a:t>delegates, </a:t>
            </a:r>
            <a:r>
              <a:rPr lang="en-US" sz="2400" dirty="0" smtClean="0"/>
              <a:t>met in Philadelphia, Pennsylvania</a:t>
            </a:r>
          </a:p>
          <a:p>
            <a:r>
              <a:rPr lang="en-US" sz="2400" dirty="0" smtClean="0"/>
              <a:t>Their original goal was to revise the Articles of Confederation, but they would end up making a new Constitution.</a:t>
            </a:r>
          </a:p>
          <a:p>
            <a:r>
              <a:rPr lang="en-US" sz="2400" dirty="0" smtClean="0"/>
              <a:t>This meeting is known as the </a:t>
            </a:r>
            <a:r>
              <a:rPr lang="en-US" sz="2400" u="sng" dirty="0" smtClean="0"/>
              <a:t>Constitutional Convention 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xmlns="" val="4112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Who came to the </a:t>
            </a:r>
            <a:r>
              <a:rPr lang="en-US" dirty="0" smtClean="0"/>
              <a:t>Constitutional Convention</a:t>
            </a:r>
            <a:r>
              <a:rPr lang="en-US" dirty="0" smtClean="0"/>
              <a:t>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James Madison</a:t>
            </a:r>
          </a:p>
          <a:p>
            <a:r>
              <a:rPr lang="en-US" sz="2400" dirty="0" smtClean="0"/>
              <a:t>Alexander Hamilton</a:t>
            </a:r>
          </a:p>
          <a:p>
            <a:r>
              <a:rPr lang="en-US" sz="2400" dirty="0" smtClean="0"/>
              <a:t>Ben Franklin</a:t>
            </a:r>
          </a:p>
          <a:p>
            <a:r>
              <a:rPr lang="en-US" sz="2400" dirty="0" smtClean="0"/>
              <a:t>George Washington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250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in secret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Washington was elected as the leader of the convention</a:t>
            </a:r>
          </a:p>
          <a:p>
            <a:r>
              <a:rPr lang="en-US" dirty="0" smtClean="0"/>
              <a:t>The delegates met in secret, so they could openly share their ideas</a:t>
            </a:r>
          </a:p>
          <a:p>
            <a:r>
              <a:rPr lang="en-US" dirty="0" smtClean="0"/>
              <a:t>Guards were outside the room</a:t>
            </a:r>
          </a:p>
          <a:p>
            <a:r>
              <a:rPr lang="en-US" dirty="0" smtClean="0"/>
              <a:t>Gravel was put on the street outside to quiet the noise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17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Should our National Government be stronger???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delegates thought the National government should be stronger </a:t>
            </a:r>
          </a:p>
          <a:p>
            <a:r>
              <a:rPr lang="en-US" sz="2400" dirty="0" smtClean="0"/>
              <a:t>They thought that with a few changes, the Articles of constitution could do this.</a:t>
            </a:r>
          </a:p>
          <a:p>
            <a:r>
              <a:rPr lang="en-US" sz="2400" dirty="0" smtClean="0"/>
              <a:t>Others thought that we should get rid of the Articles and make up a new constitution.</a:t>
            </a:r>
          </a:p>
          <a:p>
            <a:r>
              <a:rPr lang="en-US" sz="2400" dirty="0" smtClean="0"/>
              <a:t>So they made their own plan……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441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Virginia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Congress given more power then states</a:t>
            </a:r>
          </a:p>
          <a:p>
            <a:r>
              <a:rPr lang="en-US" sz="2400" dirty="0" smtClean="0"/>
              <a:t>National government should have an executive branch to carry out laws</a:t>
            </a:r>
          </a:p>
          <a:p>
            <a:r>
              <a:rPr lang="en-US" sz="2400" dirty="0" smtClean="0"/>
              <a:t>National government should have a judicial branch to interpret laws</a:t>
            </a:r>
          </a:p>
          <a:p>
            <a:r>
              <a:rPr lang="en-US" sz="2400" dirty="0" smtClean="0"/>
              <a:t>States with larger populations would have more representation in Congress </a:t>
            </a:r>
          </a:p>
          <a:p>
            <a:r>
              <a:rPr lang="en-US" sz="2400" dirty="0" smtClean="0"/>
              <a:t>But not everyone was happy with this plan, so……………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025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Jersey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Smaller states wanted the same amount of representatives in congress</a:t>
            </a:r>
          </a:p>
          <a:p>
            <a:r>
              <a:rPr lang="en-US" sz="2400" dirty="0" smtClean="0"/>
              <a:t>This plan stated that each state have the same amount of representatives in congress </a:t>
            </a:r>
          </a:p>
          <a:p>
            <a:r>
              <a:rPr lang="en-US" sz="2400" dirty="0" smtClean="0"/>
              <a:t>Which plan will win??????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654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compromise!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u="sng" dirty="0" smtClean="0"/>
              <a:t>Compromise</a:t>
            </a:r>
            <a:r>
              <a:rPr lang="en-US" sz="2400" dirty="0" smtClean="0"/>
              <a:t>- each side gives up something to reach an agreement </a:t>
            </a:r>
          </a:p>
          <a:p>
            <a:r>
              <a:rPr lang="en-US" sz="2400" dirty="0" smtClean="0"/>
              <a:t>Rodger Sherman came up with this compromise: </a:t>
            </a:r>
          </a:p>
          <a:p>
            <a:pPr lvl="1"/>
            <a:r>
              <a:rPr lang="en-US" sz="2000" dirty="0" smtClean="0"/>
              <a:t>Split congress into 2 parts- Senate and House of Representatives </a:t>
            </a:r>
          </a:p>
          <a:p>
            <a:pPr lvl="1"/>
            <a:r>
              <a:rPr lang="en-US" sz="2000" dirty="0" smtClean="0"/>
              <a:t>In the senate, each state would be given 2 senators </a:t>
            </a:r>
          </a:p>
          <a:p>
            <a:pPr lvl="1"/>
            <a:r>
              <a:rPr lang="en-US" sz="2000" dirty="0" smtClean="0"/>
              <a:t>In the House of Representatives, population would determine how many representatives each state got </a:t>
            </a:r>
          </a:p>
          <a:p>
            <a:r>
              <a:rPr lang="en-US" sz="2400" dirty="0" smtClean="0"/>
              <a:t>This compromise is known as </a:t>
            </a:r>
            <a:r>
              <a:rPr lang="en-US" sz="2400" u="sng" dirty="0" smtClean="0"/>
              <a:t>The Great Compromise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xmlns="" val="42789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will we determine our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States with a large number of slaves (southern states) wanted to count slaves in their population</a:t>
            </a:r>
          </a:p>
          <a:p>
            <a:r>
              <a:rPr lang="en-US" sz="2400" dirty="0" smtClean="0"/>
              <a:t>With a larger population, they would have more representatives in Congress</a:t>
            </a:r>
          </a:p>
          <a:p>
            <a:r>
              <a:rPr lang="en-US" sz="2400" dirty="0" smtClean="0"/>
              <a:t>Northern states did not like this idea……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475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541</Words>
  <Application>Microsoft Office PowerPoint</Application>
  <PresentationFormat>Custom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The constitution </vt:lpstr>
      <vt:lpstr>The constitutional convention</vt:lpstr>
      <vt:lpstr>Who came to the Constitutional Convention?????</vt:lpstr>
      <vt:lpstr>Meeting in secret </vt:lpstr>
      <vt:lpstr>Should our National Government be stronger???</vt:lpstr>
      <vt:lpstr>The Virginia Plan </vt:lpstr>
      <vt:lpstr>New Jersey Plan</vt:lpstr>
      <vt:lpstr>Let’s compromise! </vt:lpstr>
      <vt:lpstr>How will we determine our population?</vt:lpstr>
      <vt:lpstr>Let’s compromise again! </vt:lpstr>
      <vt:lpstr>Our Constitution </vt:lpstr>
      <vt:lpstr>After the preamble…. </vt:lpstr>
      <vt:lpstr>National Government- 3 branches </vt:lpstr>
      <vt:lpstr>All done?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Sarah Rinn</dc:creator>
  <cp:lastModifiedBy>Local Administrator</cp:lastModifiedBy>
  <cp:revision>16</cp:revision>
  <dcterms:created xsi:type="dcterms:W3CDTF">2014-10-29T21:50:48Z</dcterms:created>
  <dcterms:modified xsi:type="dcterms:W3CDTF">2014-11-03T16:26:59Z</dcterms:modified>
</cp:coreProperties>
</file>